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66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45" autoAdjust="0"/>
  </p:normalViewPr>
  <p:slideViewPr>
    <p:cSldViewPr>
      <p:cViewPr varScale="1">
        <p:scale>
          <a:sx n="78" d="100"/>
          <a:sy n="78" d="100"/>
        </p:scale>
        <p:origin x="-1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8D57-0832-4444-921E-F7D556D1CDC6}" type="datetimeFigureOut">
              <a:rPr lang="en-CA" smtClean="0"/>
              <a:pPr/>
              <a:t>10/10/2010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3178-EF0B-4C39-92F4-D5EF5FBB38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C14E-AF55-4073-9733-9170A633D883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0E99-83FC-46D1-BD65-C2232E67D707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9205-12AA-4383-B856-8F50E640C5FC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D9BF-9D9C-4396-9901-441E34E94463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35D-7E10-402C-A32C-FE6973D16338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76D-6C4F-45F2-AC92-56E62FC10C1C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AEB5-E93C-4D4C-9475-D1C052573940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534-A9DB-4712-83B8-DABBDE143943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1724-F3B1-44AC-A43F-617563B0DF10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556E-5D5A-469A-AB35-27A46C46A269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67B-DD24-4366-BF0A-8E0818D38B8E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B75A1-38FF-4356-A651-C892B5E4D45C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692696"/>
            <a:ext cx="3816424" cy="648072"/>
          </a:xfrm>
        </p:spPr>
        <p:txBody>
          <a:bodyPr>
            <a:noAutofit/>
          </a:bodyPr>
          <a:lstStyle/>
          <a:p>
            <a:r>
              <a:rPr lang="en-CA" sz="3200" dirty="0" smtClean="0"/>
              <a:t>2.4 Quotient Rule</a:t>
            </a:r>
            <a:endParaRPr lang="en-CA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7416824" cy="3280328"/>
          </a:xfrm>
        </p:spPr>
        <p:txBody>
          <a:bodyPr/>
          <a:lstStyle/>
          <a:p>
            <a:pPr algn="l"/>
            <a:r>
              <a:rPr lang="en-CA" dirty="0" smtClean="0"/>
              <a:t>If </a:t>
            </a:r>
            <a:endParaRPr lang="en-CA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043608" y="1628800"/>
          <a:ext cx="6851975" cy="3384376"/>
        </p:xfrm>
        <a:graphic>
          <a:graphicData uri="http://schemas.openxmlformats.org/presentationml/2006/ole">
            <p:oleObj spid="_x0000_s31745" name="Equation" r:id="rId4" imgW="3136680" imgH="15490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Proof  of </a:t>
            </a:r>
            <a:r>
              <a:rPr lang="en-CA" sz="2400" u="sng" dirty="0" smtClean="0"/>
              <a:t>Quotient</a:t>
            </a:r>
            <a:r>
              <a:rPr lang="en-CA" sz="2400" u="sng" dirty="0" smtClean="0"/>
              <a:t> </a:t>
            </a:r>
            <a:r>
              <a:rPr lang="en-CA" sz="2400" u="sng" dirty="0" smtClean="0"/>
              <a:t>Rule:</a:t>
            </a:r>
          </a:p>
          <a:p>
            <a:pPr>
              <a:buNone/>
            </a:pPr>
            <a:r>
              <a:rPr lang="en-CA" sz="2400" dirty="0" smtClean="0"/>
              <a:t>    </a:t>
            </a:r>
          </a:p>
          <a:p>
            <a:pPr>
              <a:buNone/>
            </a:pPr>
            <a:r>
              <a:rPr lang="en-CA" sz="2400" dirty="0" smtClean="0"/>
              <a:t>			</a:t>
            </a:r>
          </a:p>
          <a:p>
            <a:pPr>
              <a:buNone/>
            </a:pPr>
            <a:r>
              <a:rPr lang="en-CA" sz="2400" dirty="0"/>
              <a:t>	</a:t>
            </a:r>
            <a:endParaRPr lang="en-CA" sz="2400" dirty="0" smtClean="0"/>
          </a:p>
          <a:p>
            <a:pPr>
              <a:buNone/>
            </a:pPr>
            <a:r>
              <a:rPr lang="en-CA" sz="2400" dirty="0"/>
              <a:t>	</a:t>
            </a:r>
            <a:r>
              <a:rPr lang="en-CA" sz="2400" dirty="0" smtClean="0"/>
              <a:t>		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			</a:t>
            </a:r>
            <a:endParaRPr lang="en-CA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971601" y="2233885"/>
          <a:ext cx="6552728" cy="4229477"/>
        </p:xfrm>
        <a:graphic>
          <a:graphicData uri="http://schemas.openxmlformats.org/presentationml/2006/ole">
            <p:oleObj spid="_x0000_s26627" name="Equation" r:id="rId4" imgW="3022560" imgH="2463480" progId="Equation.DSMT4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67744" y="764704"/>
            <a:ext cx="3240534" cy="563563"/>
          </a:xfrm>
        </p:spPr>
        <p:txBody>
          <a:bodyPr>
            <a:noAutofit/>
          </a:bodyPr>
          <a:lstStyle/>
          <a:p>
            <a:r>
              <a:rPr lang="en-CA" sz="3200" dirty="0" smtClean="0"/>
              <a:t>2.4 Quotient Rule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sz="2400" u="sng" dirty="0" smtClean="0"/>
              <a:t>Ex. 1: </a:t>
            </a:r>
            <a:r>
              <a:rPr lang="en-CA" sz="2400" dirty="0" smtClean="0"/>
              <a:t>Differentiate with respect to x:</a:t>
            </a:r>
          </a:p>
          <a:p>
            <a:pPr>
              <a:buNone/>
            </a:pPr>
            <a:r>
              <a:rPr lang="en-CA" dirty="0" smtClean="0"/>
              <a:t>a) 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67744" y="764704"/>
            <a:ext cx="3240534" cy="563563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2.4 Quotient Rule</a:t>
            </a:r>
            <a:endParaRPr kumimoji="0" lang="en-CA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</TotalTime>
  <Words>39</Words>
  <Application>Microsoft Office PowerPoint</Application>
  <PresentationFormat>On-screen Show (4:3)</PresentationFormat>
  <Paragraphs>18</Paragraphs>
  <Slides>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Flow</vt:lpstr>
      <vt:lpstr>MathType 5.0 Equation</vt:lpstr>
      <vt:lpstr>2.4 Quotient Rule</vt:lpstr>
      <vt:lpstr>2.4 Quotient Rule</vt:lpstr>
      <vt:lpstr>Slide 3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Derivatives of Polynomial Functions</dc:title>
  <dc:creator>sandy</dc:creator>
  <cp:lastModifiedBy>sandy</cp:lastModifiedBy>
  <cp:revision>77</cp:revision>
  <dcterms:created xsi:type="dcterms:W3CDTF">2010-09-21T17:07:38Z</dcterms:created>
  <dcterms:modified xsi:type="dcterms:W3CDTF">2010-10-10T21:44:53Z</dcterms:modified>
</cp:coreProperties>
</file>